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3" r:id="rId5"/>
    <p:sldId id="285" r:id="rId6"/>
    <p:sldId id="286" r:id="rId7"/>
    <p:sldId id="290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300" r:id="rId16"/>
    <p:sldId id="301" r:id="rId17"/>
    <p:sldId id="30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2C9"/>
    <a:srgbClr val="29705B"/>
    <a:srgbClr val="113625"/>
    <a:srgbClr val="215949"/>
    <a:srgbClr val="FE0000"/>
    <a:srgbClr val="091F17"/>
    <a:srgbClr val="184437"/>
    <a:srgbClr val="112B22"/>
    <a:srgbClr val="13352B"/>
    <a:srgbClr val="092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>
        <p:scale>
          <a:sx n="100" d="100"/>
          <a:sy n="100" d="100"/>
        </p:scale>
        <p:origin x="852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(React, PHP), 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플러터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(Flutter)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활용 웹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앱개발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 프로젝트  </a:t>
            </a:r>
            <a:r>
              <a:rPr lang="en-US" altLang="ko-KR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2023.12.08 </a:t>
            </a:r>
            <a:r>
              <a:rPr lang="ko-KR" altLang="en-US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5" y="2874152"/>
            <a:ext cx="4295590" cy="11096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448607" y="5638376"/>
            <a:ext cx="4380790" cy="885448"/>
            <a:chOff x="7229568" y="5463012"/>
            <a:chExt cx="4818869" cy="885448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463012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아로마티카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뷰티제품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r>
                <a: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사이트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가이드문서</a:t>
              </a:r>
              <a:endPara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870390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박정현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5101" y="5984102"/>
            <a:ext cx="440203" cy="684782"/>
            <a:chOff x="3402616" y="3627315"/>
            <a:chExt cx="440203" cy="68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3068F0-CEB5-47C2-88F4-09082A1C8480}"/>
                </a:ext>
              </a:extLst>
            </p:cNvPr>
            <p:cNvGrpSpPr/>
            <p:nvPr/>
          </p:nvGrpSpPr>
          <p:grpSpPr>
            <a:xfrm>
              <a:off x="3479506" y="3627315"/>
              <a:ext cx="286422" cy="323165"/>
              <a:chOff x="7179031" y="584268"/>
              <a:chExt cx="390675" cy="44079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5C56FA-7D00-4004-BCCA-1C9E30B55502}"/>
                  </a:ext>
                </a:extLst>
              </p:cNvPr>
              <p:cNvSpPr/>
              <p:nvPr/>
            </p:nvSpPr>
            <p:spPr>
              <a:xfrm>
                <a:off x="7179031" y="60932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84F12-5FCF-413D-883F-18B1D3341A02}"/>
                  </a:ext>
                </a:extLst>
              </p:cNvPr>
              <p:cNvSpPr txBox="1"/>
              <p:nvPr/>
            </p:nvSpPr>
            <p:spPr>
              <a:xfrm>
                <a:off x="7260997" y="584268"/>
                <a:ext cx="226745" cy="440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7</a:t>
                </a: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402616" y="3871894"/>
              <a:ext cx="440203" cy="440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8186"/>
          <a:stretch/>
        </p:blipFill>
        <p:spPr>
          <a:xfrm>
            <a:off x="472" y="876844"/>
            <a:ext cx="6089934" cy="6116744"/>
          </a:xfrm>
          <a:prstGeom prst="rect">
            <a:avLst/>
          </a:prstGeom>
          <a:ln>
            <a:solidFill>
              <a:srgbClr val="29705B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1915654" y="2555876"/>
            <a:ext cx="2092860" cy="4518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3055803" y="3007742"/>
            <a:ext cx="0" cy="5165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293614" y="3007225"/>
            <a:ext cx="5497585" cy="3661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070543" y="2323198"/>
            <a:ext cx="286422" cy="323165"/>
            <a:chOff x="7179031" y="584268"/>
            <a:chExt cx="390675" cy="44079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8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528430" y="2861987"/>
            <a:ext cx="286422" cy="323165"/>
            <a:chOff x="7179031" y="584268"/>
            <a:chExt cx="390675" cy="44079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6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90118" y="584268"/>
              <a:ext cx="168502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5C56FA-7D00-4004-BCCA-1C9E30B55502}"/>
              </a:ext>
            </a:extLst>
          </p:cNvPr>
          <p:cNvSpPr/>
          <p:nvPr/>
        </p:nvSpPr>
        <p:spPr>
          <a:xfrm>
            <a:off x="1777444" y="5734788"/>
            <a:ext cx="286422" cy="286422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1915654" y="5905532"/>
            <a:ext cx="2092860" cy="7633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984F12-5FCF-413D-883F-18B1D3341A02}"/>
              </a:ext>
            </a:extLst>
          </p:cNvPr>
          <p:cNvSpPr txBox="1"/>
          <p:nvPr/>
        </p:nvSpPr>
        <p:spPr>
          <a:xfrm>
            <a:off x="1627557" y="5716417"/>
            <a:ext cx="58619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10</a:t>
            </a:r>
            <a:endParaRPr lang="en-US" altLang="ko-KR" sz="15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323619" y="1602846"/>
            <a:ext cx="4220556" cy="819667"/>
            <a:chOff x="6323619" y="1602846"/>
            <a:chExt cx="4220556" cy="81966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381208" y="1602846"/>
              <a:ext cx="390675" cy="400110"/>
              <a:chOff x="7142223" y="643586"/>
              <a:chExt cx="390675" cy="40011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215629" y="64358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8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8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 버튼 </a:t>
              </a:r>
              <a:r>
                <a:rPr lang="ko-KR" altLang="en-US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클릭시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 파트 슬라이드 다운되어 노출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300190" y="3003521"/>
            <a:ext cx="4235147" cy="1804552"/>
            <a:chOff x="6309028" y="1602846"/>
            <a:chExt cx="4235147" cy="180455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309028" y="1602846"/>
              <a:ext cx="745432" cy="400110"/>
              <a:chOff x="7070043" y="643586"/>
              <a:chExt cx="745432" cy="40011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601073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070043" y="643586"/>
                <a:ext cx="74543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9-1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9-1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라인이 아래로 내려오면서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캡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패킹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재활용 유리용기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순으로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텍스트 노출됨 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3137245" y="3072366"/>
            <a:ext cx="517279" cy="323165"/>
            <a:chOff x="8417335" y="2667026"/>
            <a:chExt cx="517279" cy="323165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276928" y="5162793"/>
            <a:ext cx="4258409" cy="1312110"/>
            <a:chOff x="6285766" y="1602846"/>
            <a:chExt cx="4258409" cy="131211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285766" y="1602846"/>
              <a:ext cx="599233" cy="400110"/>
              <a:chOff x="7046781" y="643586"/>
              <a:chExt cx="599233" cy="40011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046781" y="643586"/>
                <a:ext cx="5992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10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9-1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다 진행된 후 마우스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한 줄씩 색상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변경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#236D56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#</a:t>
              </a:r>
              <a:r>
                <a:rPr lang="en-US" altLang="ko-KR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ffffff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16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62EDA6-531A-4183-A062-238514ED0F2F}"/>
              </a:ext>
            </a:extLst>
          </p:cNvPr>
          <p:cNvSpPr/>
          <p:nvPr/>
        </p:nvSpPr>
        <p:spPr>
          <a:xfrm>
            <a:off x="6381207" y="1606154"/>
            <a:ext cx="390675" cy="390675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333243-8B8D-4182-A7D6-596CE202D420}"/>
              </a:ext>
            </a:extLst>
          </p:cNvPr>
          <p:cNvSpPr txBox="1"/>
          <p:nvPr/>
        </p:nvSpPr>
        <p:spPr>
          <a:xfrm>
            <a:off x="6276928" y="1601436"/>
            <a:ext cx="5992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11</a:t>
            </a:r>
            <a:endParaRPr lang="en-US" altLang="ko-KR" sz="20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6314781" y="2082549"/>
            <a:ext cx="4220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상품 추천 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하단 바를 클릭해 다음페이지로 이동하고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클릭하지 않을 때도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2.5s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마다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자동이동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81" y="871717"/>
            <a:ext cx="6125083" cy="6038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81" y="876843"/>
            <a:ext cx="6110387" cy="563622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555479" y="1066626"/>
            <a:ext cx="4901659" cy="2658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9373" y="940554"/>
            <a:ext cx="586197" cy="323165"/>
            <a:chOff x="1622555" y="5597520"/>
            <a:chExt cx="586197" cy="3231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1772442" y="5615891"/>
              <a:ext cx="286422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1622555" y="5597520"/>
              <a:ext cx="5861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555478" y="4041351"/>
            <a:ext cx="4901659" cy="2658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79373" y="3891063"/>
            <a:ext cx="586197" cy="323165"/>
            <a:chOff x="1622555" y="5597520"/>
            <a:chExt cx="586197" cy="32316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1772442" y="5615891"/>
              <a:ext cx="286422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1622555" y="5597520"/>
              <a:ext cx="5861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12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62EDA6-531A-4183-A062-238514ED0F2F}"/>
              </a:ext>
            </a:extLst>
          </p:cNvPr>
          <p:cNvSpPr/>
          <p:nvPr/>
        </p:nvSpPr>
        <p:spPr>
          <a:xfrm>
            <a:off x="6359268" y="4039927"/>
            <a:ext cx="390675" cy="390675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333243-8B8D-4182-A7D6-596CE202D420}"/>
              </a:ext>
            </a:extLst>
          </p:cNvPr>
          <p:cNvSpPr txBox="1"/>
          <p:nvPr/>
        </p:nvSpPr>
        <p:spPr>
          <a:xfrm>
            <a:off x="6254989" y="4035209"/>
            <a:ext cx="5992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12</a:t>
            </a:r>
            <a:endParaRPr lang="en-US" altLang="ko-KR" sz="20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6292842" y="4516322"/>
            <a:ext cx="422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리뷰 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평점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좋아요별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순위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포토리뷰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7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456874" y="1305999"/>
            <a:ext cx="16777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021" y="4393468"/>
            <a:ext cx="12224905" cy="2479400"/>
          </a:xfrm>
          <a:prstGeom prst="rect">
            <a:avLst/>
          </a:prstGeom>
          <a:solidFill>
            <a:srgbClr val="D6D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2021" y="2655097"/>
            <a:ext cx="12217401" cy="2530970"/>
            <a:chOff x="7504" y="4369103"/>
            <a:chExt cx="12217401" cy="25309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4" y="4369103"/>
              <a:ext cx="12217401" cy="253097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2793" y="5990432"/>
              <a:ext cx="11401029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5662" y="5631153"/>
              <a:ext cx="3433973" cy="33665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2794" y="4514988"/>
              <a:ext cx="1896126" cy="985926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56994" y="4514988"/>
              <a:ext cx="1572641" cy="985926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2415372" y="4606177"/>
              <a:ext cx="15307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13-1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</a:t>
              </a: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고객센터 번호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이용시간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37787" y="4514988"/>
              <a:ext cx="4566038" cy="1100848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337785" y="5615836"/>
              <a:ext cx="4566038" cy="552208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7337785" y="5745288"/>
              <a:ext cx="4566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13-2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바로가기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메뉴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502792" y="5646310"/>
              <a:ext cx="4566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13-3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회사정보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06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useEffect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2834326"/>
            <a:ext cx="8015658" cy="4041758"/>
          </a:xfrm>
          <a:prstGeom prst="rect">
            <a:avLst/>
          </a:prstGeom>
          <a:ln>
            <a:solidFill>
              <a:srgbClr val="D6D2C9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21554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32877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1" y="1939011"/>
            <a:ext cx="8015665" cy="562874"/>
          </a:xfrm>
          <a:prstGeom prst="rect">
            <a:avLst/>
          </a:prstGeom>
          <a:ln>
            <a:solidFill>
              <a:srgbClr val="D6D2C9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455023" y="1682899"/>
            <a:ext cx="286422" cy="323165"/>
            <a:chOff x="7179031" y="584266"/>
            <a:chExt cx="390675" cy="44079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6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5116" y="1817418"/>
            <a:ext cx="534531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116" y="2792122"/>
            <a:ext cx="2134413" cy="3325427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83931" y="2657604"/>
            <a:ext cx="510177" cy="323165"/>
            <a:chOff x="483931" y="2657604"/>
            <a:chExt cx="510177" cy="32316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483931" y="2675975"/>
              <a:ext cx="510177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508541" y="2657604"/>
              <a:ext cx="46095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5072867" y="4765951"/>
            <a:ext cx="286422" cy="323165"/>
            <a:chOff x="7179031" y="584266"/>
            <a:chExt cx="390675" cy="44079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6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826864" y="4673882"/>
            <a:ext cx="2306096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195916" y="1682899"/>
            <a:ext cx="390675" cy="400110"/>
            <a:chOff x="7142223" y="643586"/>
            <a:chExt cx="390675" cy="40011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38327" y="2164012"/>
            <a:ext cx="4220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전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(1)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후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(1-1)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X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자로 변형되며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왼쪽에서 오른쪽으로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사이드 메뉴 노출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3131960"/>
            <a:ext cx="390675" cy="400110"/>
            <a:chOff x="7142223" y="643586"/>
            <a:chExt cx="390675" cy="40011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3613073"/>
            <a:ext cx="3146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useEffect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사용해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322" y="4073831"/>
            <a:ext cx="2166266" cy="2644470"/>
          </a:xfrm>
          <a:prstGeom prst="rect">
            <a:avLst/>
          </a:prstGeom>
          <a:ln>
            <a:solidFill>
              <a:srgbClr val="D6D2C9"/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586591" y="1703254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TopArea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3162738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Part1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982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972"/>
            <a:ext cx="7888288" cy="370428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80116" y="2033318"/>
            <a:ext cx="2256754" cy="1916382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793659" y="1898799"/>
            <a:ext cx="286422" cy="323165"/>
            <a:chOff x="7179031" y="584266"/>
            <a:chExt cx="390675" cy="44079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6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1117972"/>
            <a:ext cx="390675" cy="400110"/>
            <a:chOff x="7142223" y="643586"/>
            <a:chExt cx="390675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1599085"/>
            <a:ext cx="3527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마우스 휠 함수를 사용해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601" y="2060381"/>
            <a:ext cx="2863799" cy="4580981"/>
          </a:xfrm>
          <a:prstGeom prst="rect">
            <a:avLst/>
          </a:prstGeom>
          <a:ln>
            <a:solidFill>
              <a:srgbClr val="D6D2C9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1174811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Part2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260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49"/>
          <a:stretch/>
        </p:blipFill>
        <p:spPr>
          <a:xfrm>
            <a:off x="0" y="1139035"/>
            <a:ext cx="7888288" cy="3984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11305" y="1447630"/>
            <a:ext cx="3853837" cy="3559799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1117972"/>
            <a:ext cx="390675" cy="400110"/>
            <a:chOff x="7142223" y="643586"/>
            <a:chExt cx="390675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1599085"/>
            <a:ext cx="3527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useEffect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사용해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3300369" y="3913390"/>
            <a:ext cx="286422" cy="323165"/>
            <a:chOff x="7340990" y="694698"/>
            <a:chExt cx="390675" cy="44079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340990" y="719758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422956" y="69469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820781" y="1312881"/>
            <a:ext cx="510177" cy="323165"/>
            <a:chOff x="483931" y="2657604"/>
            <a:chExt cx="510177" cy="3231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483931" y="2675975"/>
              <a:ext cx="510177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508541" y="2657604"/>
              <a:ext cx="46095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3502258" y="4137224"/>
            <a:ext cx="267252" cy="337078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1148609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Part3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802" y="2018642"/>
            <a:ext cx="2749882" cy="4674799"/>
          </a:xfrm>
          <a:prstGeom prst="rect">
            <a:avLst/>
          </a:prstGeom>
          <a:ln>
            <a:solidFill>
              <a:srgbClr val="D6D2C9"/>
            </a:solidFill>
          </a:ln>
        </p:spPr>
      </p:pic>
    </p:spTree>
    <p:extLst>
      <p:ext uri="{BB962C8B-B14F-4D97-AF65-F5344CB8AC3E}">
        <p14:creationId xmlns:p14="http://schemas.microsoft.com/office/powerpoint/2010/main" val="3770754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09"/>
            <a:ext cx="7888288" cy="3588645"/>
          </a:xfrm>
          <a:prstGeom prst="rect">
            <a:avLst/>
          </a:prstGeom>
          <a:ln>
            <a:solidFill>
              <a:srgbClr val="D6D2C9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1117972"/>
            <a:ext cx="390675" cy="400110"/>
            <a:chOff x="7142223" y="643586"/>
            <a:chExt cx="390675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1599085"/>
            <a:ext cx="352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Part2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컴포넌트에서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마우스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휠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함수를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사용해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855869" y="1706449"/>
            <a:ext cx="286422" cy="323165"/>
            <a:chOff x="7340990" y="694698"/>
            <a:chExt cx="390675" cy="44079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340990" y="719758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422956" y="69469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92300" y="1861074"/>
            <a:ext cx="4102099" cy="1860025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1148609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Part4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267" y="2264862"/>
            <a:ext cx="3429642" cy="4186737"/>
          </a:xfrm>
          <a:prstGeom prst="rect">
            <a:avLst/>
          </a:prstGeom>
          <a:ln>
            <a:solidFill>
              <a:srgbClr val="D6D2C9"/>
            </a:solidFill>
          </a:ln>
        </p:spPr>
      </p:pic>
    </p:spTree>
    <p:extLst>
      <p:ext uri="{BB962C8B-B14F-4D97-AF65-F5344CB8AC3E}">
        <p14:creationId xmlns:p14="http://schemas.microsoft.com/office/powerpoint/2010/main" val="339041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E643C4-59D2-4963-BE31-A10DC02D6173}"/>
              </a:ext>
            </a:extLst>
          </p:cNvPr>
          <p:cNvGrpSpPr/>
          <p:nvPr/>
        </p:nvGrpSpPr>
        <p:grpSpPr>
          <a:xfrm>
            <a:off x="843442" y="2428529"/>
            <a:ext cx="9638893" cy="1274553"/>
            <a:chOff x="707700" y="2226900"/>
            <a:chExt cx="9638893" cy="1274553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2226900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메인페이지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제품소개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리뷰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 영역 완료</a:t>
              </a:r>
              <a:endParaRPr lang="ko-KR" altLang="en-US" sz="2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E5CAF3-127D-428C-AF5A-9C04AB3F3E03}"/>
                </a:ext>
              </a:extLst>
            </p:cNvPr>
            <p:cNvSpPr/>
            <p:nvPr/>
          </p:nvSpPr>
          <p:spPr>
            <a:xfrm>
              <a:off x="707700" y="2226900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C8BA9BD-EF46-47B0-A1C7-F8BA941D6084}"/>
                </a:ext>
              </a:extLst>
            </p:cNvPr>
            <p:cNvGrpSpPr/>
            <p:nvPr/>
          </p:nvGrpSpPr>
          <p:grpSpPr>
            <a:xfrm>
              <a:off x="707700" y="2936026"/>
              <a:ext cx="9638893" cy="565427"/>
              <a:chOff x="707700" y="2936026"/>
              <a:chExt cx="9638893" cy="565427"/>
            </a:xfrm>
          </p:grpSpPr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1A13A89C-6870-4B03-9B96-F4F9775A0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936026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 err="1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메인페이지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기능 활성화</a:t>
                </a:r>
                <a:endPara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1684977-7623-4526-8678-9917D4DEBD9B}"/>
                  </a:ext>
                </a:extLst>
              </p:cNvPr>
              <p:cNvSpPr/>
              <p:nvPr/>
            </p:nvSpPr>
            <p:spPr>
              <a:xfrm>
                <a:off x="707700" y="2936026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27D9C6-9D52-414C-A586-33740D33CE1B}"/>
              </a:ext>
            </a:extLst>
          </p:cNvPr>
          <p:cNvGrpSpPr/>
          <p:nvPr/>
        </p:nvGrpSpPr>
        <p:grpSpPr>
          <a:xfrm>
            <a:off x="843442" y="3846781"/>
            <a:ext cx="9638893" cy="565427"/>
            <a:chOff x="707700" y="3645152"/>
            <a:chExt cx="9638893" cy="565427"/>
          </a:xfrm>
        </p:grpSpPr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284BDFC2-B2B7-4FBF-835F-CA046D2DE292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3645152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미디어쿼리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완료</a:t>
              </a:r>
              <a:endParaRPr lang="ko-KR" altLang="en-US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0B69EC-0E11-4FC1-96E0-A9E51E504AC7}"/>
                </a:ext>
              </a:extLst>
            </p:cNvPr>
            <p:cNvSpPr/>
            <p:nvPr/>
          </p:nvSpPr>
          <p:spPr>
            <a:xfrm>
              <a:off x="707700" y="3645152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EEBA63-F4CD-4326-82EC-6991C25DF950}"/>
              </a:ext>
            </a:extLst>
          </p:cNvPr>
          <p:cNvGrpSpPr/>
          <p:nvPr/>
        </p:nvGrpSpPr>
        <p:grpSpPr>
          <a:xfrm>
            <a:off x="843442" y="4593230"/>
            <a:ext cx="9638893" cy="565427"/>
            <a:chOff x="707700" y="4391601"/>
            <a:chExt cx="9638893" cy="565427"/>
          </a:xfrm>
        </p:grpSpPr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82CA2D87-BFC3-4D7D-98C1-0B6D37B9C6AC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4391601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서브페이지 완료</a:t>
              </a:r>
              <a:endParaRPr lang="ko-KR" altLang="en-US" sz="2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502CCA-2D7A-41DC-A974-79CEE1DFAF77}"/>
                </a:ext>
              </a:extLst>
            </p:cNvPr>
            <p:cNvSpPr/>
            <p:nvPr/>
          </p:nvSpPr>
          <p:spPr>
            <a:xfrm>
              <a:off x="707700" y="4391601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 txBox="1">
            <a:spLocks/>
          </p:cNvSpPr>
          <p:nvPr/>
        </p:nvSpPr>
        <p:spPr>
          <a:xfrm>
            <a:off x="579648" y="686066"/>
            <a:ext cx="6837151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8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향</a:t>
            </a:r>
            <a:r>
              <a:rPr lang="ko-KR" altLang="en-US" sz="40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후계획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EBA63-F4CD-4326-82EC-6991C25DF950}"/>
              </a:ext>
            </a:extLst>
          </p:cNvPr>
          <p:cNvGrpSpPr/>
          <p:nvPr/>
        </p:nvGrpSpPr>
        <p:grpSpPr>
          <a:xfrm>
            <a:off x="843442" y="5346800"/>
            <a:ext cx="9638893" cy="565427"/>
            <a:chOff x="707700" y="4391601"/>
            <a:chExt cx="9638893" cy="565427"/>
          </a:xfrm>
        </p:grpSpPr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82CA2D87-BFC3-4D7D-98C1-0B6D37B9C6AC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4391601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검색기능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 완료</a:t>
              </a:r>
              <a:endParaRPr lang="ko-KR" altLang="en-US" sz="2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502CCA-2D7A-41DC-A974-79CEE1DFAF77}"/>
                </a:ext>
              </a:extLst>
            </p:cNvPr>
            <p:cNvSpPr/>
            <p:nvPr/>
          </p:nvSpPr>
          <p:spPr>
            <a:xfrm>
              <a:off x="707700" y="4391601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0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856" y="1053923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5400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5400" dirty="0">
              <a:solidFill>
                <a:schemeClr val="bg1"/>
              </a:solidFill>
              <a:latin typeface="MinervaModern" panose="02000503020000020004" pitchFamily="50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843442" y="28204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기획의도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| </a:t>
                </a:r>
                <a:r>
                  <a:rPr lang="ko-KR" altLang="en-US" sz="18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분석</a:t>
                </a:r>
                <a:endPara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사이트 설계 </a:t>
                  </a:r>
                  <a:r>
                    <a:rPr lang="en-US" altLang="ko-KR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| </a:t>
                  </a:r>
                  <a:r>
                    <a:rPr lang="ko-KR" altLang="en-US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디자인 시안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091F17"/>
                </a:solidFill>
                <a:ln>
                  <a:solidFill>
                    <a:srgbClr val="091F17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0" y="2493312"/>
            <a:ext cx="3776357" cy="6019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57" y="2493312"/>
            <a:ext cx="3776357" cy="5257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A0B80-A005-466F-81B4-908082DB41E9}"/>
              </a:ext>
            </a:extLst>
          </p:cNvPr>
          <p:cNvSpPr txBox="1"/>
          <p:nvPr/>
        </p:nvSpPr>
        <p:spPr>
          <a:xfrm>
            <a:off x="464506" y="3989386"/>
            <a:ext cx="213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 파트 곳곳에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삽입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693A68-1999-4433-89F8-8195935404E1}"/>
              </a:ext>
            </a:extLst>
          </p:cNvPr>
          <p:cNvSpPr/>
          <p:nvPr/>
        </p:nvSpPr>
        <p:spPr>
          <a:xfrm>
            <a:off x="499957" y="3236305"/>
            <a:ext cx="2063692" cy="372037"/>
          </a:xfrm>
          <a:prstGeom prst="rect">
            <a:avLst/>
          </a:prstGeom>
          <a:solidFill>
            <a:srgbClr val="091F17"/>
          </a:solidFill>
          <a:ln>
            <a:solidFill>
              <a:srgbClr val="21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594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7EDC5-267B-443C-A166-F713B7BB3322}"/>
              </a:ext>
            </a:extLst>
          </p:cNvPr>
          <p:cNvSpPr txBox="1"/>
          <p:nvPr/>
        </p:nvSpPr>
        <p:spPr>
          <a:xfrm>
            <a:off x="1201057" y="3253046"/>
            <a:ext cx="66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개선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1531803" y="3608342"/>
            <a:ext cx="0" cy="327704"/>
          </a:xfrm>
          <a:prstGeom prst="straightConnector1">
            <a:avLst/>
          </a:prstGeom>
          <a:ln w="25400">
            <a:solidFill>
              <a:srgbClr val="215949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E10B2F-253E-4F89-BFA7-9836850F3A08}"/>
              </a:ext>
            </a:extLst>
          </p:cNvPr>
          <p:cNvSpPr txBox="1"/>
          <p:nvPr/>
        </p:nvSpPr>
        <p:spPr>
          <a:xfrm>
            <a:off x="382916" y="5002725"/>
            <a:ext cx="3338068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 제품소개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CAC9F6-1140-4C91-A6D4-D73BEF1F868C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498B76-82B4-4677-B427-071F9A407E3A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38057FF-FCC1-4966-BC46-785A2229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09BEF80-8445-4F0F-BE17-902619DEE7B6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9B36AF-E1DB-4A4D-9AA1-AB412D7BA7F8}"/>
              </a:ext>
            </a:extLst>
          </p:cNvPr>
          <p:cNvGrpSpPr/>
          <p:nvPr/>
        </p:nvGrpSpPr>
        <p:grpSpPr>
          <a:xfrm>
            <a:off x="382916" y="3144566"/>
            <a:ext cx="3338068" cy="2392793"/>
            <a:chOff x="382916" y="3144566"/>
            <a:chExt cx="3338068" cy="23927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2463ED-C3AE-4B09-B067-FDD7BE70FB89}"/>
                </a:ext>
              </a:extLst>
            </p:cNvPr>
            <p:cNvGrpSpPr/>
            <p:nvPr/>
          </p:nvGrpSpPr>
          <p:grpSpPr>
            <a:xfrm>
              <a:off x="464505" y="3860948"/>
              <a:ext cx="2931837" cy="1676411"/>
              <a:chOff x="464506" y="3236305"/>
              <a:chExt cx="2134594" cy="16764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9A0B80-A005-466F-81B4-908082DB41E9}"/>
                  </a:ext>
                </a:extLst>
              </p:cNvPr>
              <p:cNvSpPr txBox="1"/>
              <p:nvPr/>
            </p:nvSpPr>
            <p:spPr>
              <a:xfrm>
                <a:off x="464506" y="3989386"/>
                <a:ext cx="213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사용자의 입장에서 궁금한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정보 순으로 정보를 배치해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콘텐츠 몰입도를 증가시킴 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0693A68-1999-4433-89F8-8195935404E1}"/>
                  </a:ext>
                </a:extLst>
              </p:cNvPr>
              <p:cNvSpPr/>
              <p:nvPr/>
            </p:nvSpPr>
            <p:spPr>
              <a:xfrm>
                <a:off x="499957" y="3236305"/>
                <a:ext cx="2063692" cy="372037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215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15949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07EDC5-267B-443C-A166-F713B7BB3322}"/>
                  </a:ext>
                </a:extLst>
              </p:cNvPr>
              <p:cNvSpPr txBox="1"/>
              <p:nvPr/>
            </p:nvSpPr>
            <p:spPr>
              <a:xfrm>
                <a:off x="1201057" y="3253046"/>
                <a:ext cx="661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개선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A28E4FE-8A77-46B8-A34F-E8D4A0B42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803" y="3608342"/>
                <a:ext cx="0" cy="327704"/>
              </a:xfrm>
              <a:prstGeom prst="straightConnector1">
                <a:avLst/>
              </a:prstGeom>
              <a:ln w="25400">
                <a:solidFill>
                  <a:srgbClr val="215949"/>
                </a:solidFill>
                <a:headEnd type="none" w="med" len="lg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E10B2F-253E-4F89-BFA7-9836850F3A08}"/>
                </a:ext>
              </a:extLst>
            </p:cNvPr>
            <p:cNvSpPr txBox="1"/>
            <p:nvPr/>
          </p:nvSpPr>
          <p:spPr>
            <a:xfrm>
              <a:off x="382916" y="3144566"/>
              <a:ext cx="3338068" cy="588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 </a:t>
              </a:r>
              <a:r>
                <a:rPr lang="ko-KR" altLang="en-US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나열형태의 제품소개</a:t>
              </a:r>
              <a:endParaRPr lang="en-US" altLang="ko-KR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A529E-A572-4053-9FCF-EDFB75E707D8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F2FCB8-7080-443A-9B02-F88E7F573251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F52422-E558-4C3B-B35E-707397963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0DE436-0BF2-42B1-8696-5D43145910F5}"/>
              </a:ext>
            </a:extLst>
          </p:cNvPr>
          <p:cNvGrpSpPr/>
          <p:nvPr/>
        </p:nvGrpSpPr>
        <p:grpSpPr>
          <a:xfrm>
            <a:off x="4103900" y="2536447"/>
            <a:ext cx="4423530" cy="2288660"/>
            <a:chOff x="4165720" y="2551833"/>
            <a:chExt cx="5101391" cy="26393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085B43-55D2-411B-A4FB-302ECB4D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7838F5-816C-46BD-A770-370DCF189C4F}"/>
                </a:ext>
              </a:extLst>
            </p:cNvPr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64407038-DA8F-421D-9A8B-CB7BCD2B4661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643122-BC66-43A0-9F33-2A512E1E17E7}"/>
              </a:ext>
            </a:extLst>
          </p:cNvPr>
          <p:cNvGrpSpPr/>
          <p:nvPr/>
        </p:nvGrpSpPr>
        <p:grpSpPr>
          <a:xfrm>
            <a:off x="7416799" y="4383270"/>
            <a:ext cx="4420773" cy="2231515"/>
            <a:chOff x="6242807" y="4349254"/>
            <a:chExt cx="5228766" cy="26393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EC5EEF3-529A-4011-B284-262DAA3FF155}"/>
                </a:ext>
              </a:extLst>
            </p:cNvPr>
            <p:cNvGrpSpPr/>
            <p:nvPr/>
          </p:nvGrpSpPr>
          <p:grpSpPr>
            <a:xfrm>
              <a:off x="6242807" y="4349254"/>
              <a:ext cx="5228766" cy="308928"/>
              <a:chOff x="6242807" y="4349254"/>
              <a:chExt cx="5228766" cy="3089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87F1F0-D423-4C86-9CC3-8A3CBC059621}"/>
                  </a:ext>
                </a:extLst>
              </p:cNvPr>
              <p:cNvSpPr/>
              <p:nvPr/>
            </p:nvSpPr>
            <p:spPr>
              <a:xfrm>
                <a:off x="6242807" y="4349254"/>
                <a:ext cx="5228766" cy="308928"/>
              </a:xfrm>
              <a:prstGeom prst="rect">
                <a:avLst/>
              </a:prstGeom>
              <a:solidFill>
                <a:srgbClr val="091F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FF80AA6B-F968-43CF-867F-19CFBE25B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807" y="4350876"/>
                <a:ext cx="2583423" cy="3056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12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재활용 방법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0C36EE-F157-402B-AA87-E03FD3A2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807" y="4656560"/>
              <a:ext cx="5228766" cy="23320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12728A-4D96-427B-82BD-ED3FF919385B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8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84" y="3815190"/>
            <a:ext cx="12253984" cy="3118528"/>
          </a:xfrm>
          <a:prstGeom prst="rect">
            <a:avLst/>
          </a:prstGeom>
          <a:ln w="12700">
            <a:solidFill>
              <a:srgbClr val="D6D2C9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 시안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</a:t>
            </a:r>
            <a:r>
              <a:rPr lang="en-US" altLang="ko-KR" sz="2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PC </a:t>
            </a:r>
            <a:r>
              <a: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5C6566-C7C6-43E0-B0C3-D5560FAD6545}"/>
              </a:ext>
            </a:extLst>
          </p:cNvPr>
          <p:cNvGrpSpPr/>
          <p:nvPr/>
        </p:nvGrpSpPr>
        <p:grpSpPr>
          <a:xfrm>
            <a:off x="293615" y="1823880"/>
            <a:ext cx="11898385" cy="809265"/>
            <a:chOff x="293615" y="2164126"/>
            <a:chExt cx="11898385" cy="809265"/>
          </a:xfrm>
        </p:grpSpPr>
        <p:sp>
          <p:nvSpPr>
            <p:cNvPr id="7" name="직사각형 6"/>
            <p:cNvSpPr/>
            <p:nvPr/>
          </p:nvSpPr>
          <p:spPr>
            <a:xfrm>
              <a:off x="293615" y="2164126"/>
              <a:ext cx="11898385" cy="809265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6DC29-1096-4BF7-A63B-CA8CD8C57246}"/>
                </a:ext>
              </a:extLst>
            </p:cNvPr>
            <p:cNvSpPr txBox="1"/>
            <p:nvPr/>
          </p:nvSpPr>
          <p:spPr>
            <a:xfrm>
              <a:off x="579648" y="2240133"/>
              <a:ext cx="4190400" cy="5824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 페이지 레이아웃</a:t>
              </a:r>
              <a:endParaRPr lang="en-US" altLang="ko-KR" sz="2400" dirty="0">
                <a:solidFill>
                  <a:schemeClr val="bg2">
                    <a:lumMod val="7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A023AB-7BE4-4692-9EB2-0853159FBF4B}"/>
                </a:ext>
              </a:extLst>
            </p:cNvPr>
            <p:cNvSpPr txBox="1"/>
            <p:nvPr/>
          </p:nvSpPr>
          <p:spPr>
            <a:xfrm>
              <a:off x="3905645" y="2401104"/>
              <a:ext cx="3704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상단영역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메인영역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하단영역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25217" y="3963923"/>
            <a:ext cx="508000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3217" y="3963923"/>
            <a:ext cx="1600199" cy="508000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75143" y="4048646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1-1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78530" y="3963923"/>
            <a:ext cx="2880137" cy="508000"/>
            <a:chOff x="5078530" y="3963923"/>
            <a:chExt cx="2880137" cy="508000"/>
          </a:xfrm>
        </p:grpSpPr>
        <p:sp>
          <p:nvSpPr>
            <p:cNvPr id="29" name="직사각형 28"/>
            <p:cNvSpPr/>
            <p:nvPr/>
          </p:nvSpPr>
          <p:spPr>
            <a:xfrm>
              <a:off x="5078530" y="3963923"/>
              <a:ext cx="1896126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32730" y="3963923"/>
              <a:ext cx="1025937" cy="50800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974656" y="4048646"/>
              <a:ext cx="98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1-2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로고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9B9F6D-6641-434B-8A1F-90F0EFDC48AC}"/>
              </a:ext>
            </a:extLst>
          </p:cNvPr>
          <p:cNvGrpSpPr/>
          <p:nvPr/>
        </p:nvGrpSpPr>
        <p:grpSpPr>
          <a:xfrm>
            <a:off x="9361054" y="3944418"/>
            <a:ext cx="2762907" cy="1055010"/>
            <a:chOff x="8921094" y="3944418"/>
            <a:chExt cx="2762907" cy="1055010"/>
          </a:xfrm>
        </p:grpSpPr>
        <p:sp>
          <p:nvSpPr>
            <p:cNvPr id="34" name="직사각형 33"/>
            <p:cNvSpPr/>
            <p:nvPr/>
          </p:nvSpPr>
          <p:spPr>
            <a:xfrm>
              <a:off x="8921095" y="3944418"/>
              <a:ext cx="2762906" cy="527505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21094" y="4471923"/>
              <a:ext cx="2762906" cy="527505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8921094" y="4576151"/>
              <a:ext cx="2762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1-3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293615" y="283797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04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EB682-1A9A-40E6-9D9D-8DC2B20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69677"/>
            <a:ext cx="6096001" cy="603358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6C84C-1E31-4843-B4EF-1100486CFE45}"/>
              </a:ext>
            </a:extLst>
          </p:cNvPr>
          <p:cNvGrpSpPr/>
          <p:nvPr/>
        </p:nvGrpSpPr>
        <p:grpSpPr>
          <a:xfrm>
            <a:off x="6323619" y="1602846"/>
            <a:ext cx="3594822" cy="1065888"/>
            <a:chOff x="6555447" y="1867156"/>
            <a:chExt cx="3594822" cy="10658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555447" y="2348269"/>
              <a:ext cx="3594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영상시작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4s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후 부터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 줄씩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위로 올라오고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1.5s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 사라지기 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2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번도 반복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34E84B-F303-4919-B8FD-906E432F8EBF}"/>
                </a:ext>
              </a:extLst>
            </p:cNvPr>
            <p:cNvGrpSpPr/>
            <p:nvPr/>
          </p:nvGrpSpPr>
          <p:grpSpPr>
            <a:xfrm>
              <a:off x="6627181" y="1867156"/>
              <a:ext cx="390675" cy="400110"/>
              <a:chOff x="6663268" y="1867156"/>
              <a:chExt cx="390675" cy="40011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663268" y="1867260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1D2EDA-2436-4AC0-B29A-420A457D0907}"/>
                  </a:ext>
                </a:extLst>
              </p:cNvPr>
              <p:cNvSpPr txBox="1"/>
              <p:nvPr/>
            </p:nvSpPr>
            <p:spPr>
              <a:xfrm>
                <a:off x="6717240" y="186715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867328" y="1598084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A08D42-7A0A-4B2A-A4E6-DDE72B61C728}"/>
              </a:ext>
            </a:extLst>
          </p:cNvPr>
          <p:cNvGrpSpPr/>
          <p:nvPr/>
        </p:nvGrpSpPr>
        <p:grpSpPr>
          <a:xfrm>
            <a:off x="6320147" y="3792389"/>
            <a:ext cx="3594822" cy="1305931"/>
            <a:chOff x="6320147" y="3792389"/>
            <a:chExt cx="3594822" cy="130593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F33CC24-F78A-4B34-AE3E-D8DEAE510DC3}"/>
                </a:ext>
              </a:extLst>
            </p:cNvPr>
            <p:cNvGrpSpPr/>
            <p:nvPr/>
          </p:nvGrpSpPr>
          <p:grpSpPr>
            <a:xfrm>
              <a:off x="6394795" y="3792389"/>
              <a:ext cx="390675" cy="400110"/>
              <a:chOff x="6394795" y="3792389"/>
              <a:chExt cx="390675" cy="40011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0A217F-809D-4A15-A268-8AED2ECF3C69}"/>
                  </a:ext>
                </a:extLst>
              </p:cNvPr>
              <p:cNvSpPr/>
              <p:nvPr/>
            </p:nvSpPr>
            <p:spPr>
              <a:xfrm>
                <a:off x="6394795" y="379710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81D031-28A5-42E6-88EE-86E3623D8929}"/>
                  </a:ext>
                </a:extLst>
              </p:cNvPr>
              <p:cNvSpPr txBox="1"/>
              <p:nvPr/>
            </p:nvSpPr>
            <p:spPr>
              <a:xfrm>
                <a:off x="6468201" y="3792389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DCAD31-43C1-40BC-AC0E-6322E524E434}"/>
                </a:ext>
              </a:extLst>
            </p:cNvPr>
            <p:cNvSpPr txBox="1"/>
            <p:nvPr/>
          </p:nvSpPr>
          <p:spPr>
            <a:xfrm>
              <a:off x="6320147" y="4267323"/>
              <a:ext cx="35948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마우스 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 줄씩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색상 변경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#d9c8b6 &gt; #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ffffff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8C91D6-B780-4ACF-BE60-90DEDC417930}"/>
              </a:ext>
            </a:extLst>
          </p:cNvPr>
          <p:cNvGrpSpPr/>
          <p:nvPr/>
        </p:nvGrpSpPr>
        <p:grpSpPr>
          <a:xfrm>
            <a:off x="6394795" y="5325544"/>
            <a:ext cx="3649352" cy="895933"/>
            <a:chOff x="6394795" y="5173144"/>
            <a:chExt cx="3649352" cy="89593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2EAEDF-F121-4BA1-9AF8-AE0B690C3C31}"/>
                </a:ext>
              </a:extLst>
            </p:cNvPr>
            <p:cNvGrpSpPr/>
            <p:nvPr/>
          </p:nvGrpSpPr>
          <p:grpSpPr>
            <a:xfrm>
              <a:off x="6394795" y="5173144"/>
              <a:ext cx="3649352" cy="895933"/>
              <a:chOff x="6394795" y="3792389"/>
              <a:chExt cx="3649352" cy="895933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6F2AAAB-A53B-42F9-ADAF-68ED35AD6530}"/>
                  </a:ext>
                </a:extLst>
              </p:cNvPr>
              <p:cNvGrpSpPr/>
              <p:nvPr/>
            </p:nvGrpSpPr>
            <p:grpSpPr>
              <a:xfrm>
                <a:off x="6394795" y="3792389"/>
                <a:ext cx="390675" cy="400110"/>
                <a:chOff x="6394795" y="3792389"/>
                <a:chExt cx="390675" cy="40011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0F68FE4-B394-4160-A300-20751FFAB8D9}"/>
                    </a:ext>
                  </a:extLst>
                </p:cNvPr>
                <p:cNvSpPr/>
                <p:nvPr/>
              </p:nvSpPr>
              <p:spPr>
                <a:xfrm>
                  <a:off x="6394795" y="3797107"/>
                  <a:ext cx="390675" cy="39067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E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612D456-9F7D-4AF5-8EB3-4D656874B414}"/>
                    </a:ext>
                  </a:extLst>
                </p:cNvPr>
                <p:cNvSpPr txBox="1"/>
                <p:nvPr/>
              </p:nvSpPr>
              <p:spPr>
                <a:xfrm>
                  <a:off x="6468201" y="3792389"/>
                  <a:ext cx="256449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bg1"/>
                      </a:solidFill>
                      <a:latin typeface="MinervaModern" panose="02000503020000020004" pitchFamily="50" charset="0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37A740-84B6-463F-8C67-8B5CAEE3715F}"/>
                  </a:ext>
                </a:extLst>
              </p:cNvPr>
              <p:cNvSpPr txBox="1"/>
              <p:nvPr/>
            </p:nvSpPr>
            <p:spPr>
              <a:xfrm>
                <a:off x="6449325" y="4349768"/>
                <a:ext cx="3594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     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오버시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향 정보 노출</a:t>
                </a:r>
                <a:endPara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C884A21-A94C-404D-BB1D-B2CE90B5C30E}"/>
                </a:ext>
              </a:extLst>
            </p:cNvPr>
            <p:cNvGrpSpPr/>
            <p:nvPr/>
          </p:nvGrpSpPr>
          <p:grpSpPr>
            <a:xfrm>
              <a:off x="6408185" y="5705181"/>
              <a:ext cx="363894" cy="363895"/>
              <a:chOff x="9433249" y="1005939"/>
              <a:chExt cx="363894" cy="363895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98A5FEF-4F9C-41FD-B04E-944A91A8CA24}"/>
                  </a:ext>
                </a:extLst>
              </p:cNvPr>
              <p:cNvSpPr/>
              <p:nvPr/>
            </p:nvSpPr>
            <p:spPr>
              <a:xfrm>
                <a:off x="9433249" y="1005940"/>
                <a:ext cx="363894" cy="363894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rgbClr val="215949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957289-2710-4ABD-9BAF-9806F5DD668C}"/>
                  </a:ext>
                </a:extLst>
              </p:cNvPr>
              <p:cNvSpPr txBox="1"/>
              <p:nvPr/>
            </p:nvSpPr>
            <p:spPr>
              <a:xfrm>
                <a:off x="9463135" y="1005939"/>
                <a:ext cx="294599" cy="33855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+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61F651A-911B-46DB-BB8D-E170C621126C}"/>
              </a:ext>
            </a:extLst>
          </p:cNvPr>
          <p:cNvGrpSpPr/>
          <p:nvPr/>
        </p:nvGrpSpPr>
        <p:grpSpPr>
          <a:xfrm>
            <a:off x="1632229" y="1686068"/>
            <a:ext cx="286422" cy="307409"/>
            <a:chOff x="7142223" y="633990"/>
            <a:chExt cx="390675" cy="4193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6DDE5A-D12A-4831-8A3B-B66CE39B3FE9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35E876-5EF6-4824-8973-438EBB9486CB}"/>
                </a:ext>
              </a:extLst>
            </p:cNvPr>
            <p:cNvSpPr txBox="1"/>
            <p:nvPr/>
          </p:nvSpPr>
          <p:spPr>
            <a:xfrm>
              <a:off x="7224189" y="633990"/>
              <a:ext cx="226744" cy="4193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203665-1E18-49B1-96A0-554F5E3AF658}"/>
              </a:ext>
            </a:extLst>
          </p:cNvPr>
          <p:cNvGrpSpPr/>
          <p:nvPr/>
        </p:nvGrpSpPr>
        <p:grpSpPr>
          <a:xfrm>
            <a:off x="1628798" y="2345296"/>
            <a:ext cx="286422" cy="323165"/>
            <a:chOff x="7142223" y="623245"/>
            <a:chExt cx="390675" cy="4407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67D4A6E-5B79-48F7-BFFC-BBD2CDE5A0B8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959B3-506E-4758-847E-28013A262B2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FEA9EA-EE4D-4423-98B8-FCA2909EDA94}"/>
              </a:ext>
            </a:extLst>
          </p:cNvPr>
          <p:cNvGrpSpPr/>
          <p:nvPr/>
        </p:nvGrpSpPr>
        <p:grpSpPr>
          <a:xfrm>
            <a:off x="514373" y="4267323"/>
            <a:ext cx="286422" cy="323165"/>
            <a:chOff x="7142223" y="623245"/>
            <a:chExt cx="390675" cy="44079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B9EF28B-F1C6-4029-B876-DB2193AFE697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9321F8-1964-42A1-857F-5BBA803EBE7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183E85-7E25-44C5-A765-6391CA097A81}"/>
              </a:ext>
            </a:extLst>
          </p:cNvPr>
          <p:cNvGrpSpPr/>
          <p:nvPr/>
        </p:nvGrpSpPr>
        <p:grpSpPr>
          <a:xfrm>
            <a:off x="4405336" y="4419723"/>
            <a:ext cx="286422" cy="323165"/>
            <a:chOff x="12241562" y="623245"/>
            <a:chExt cx="390675" cy="44079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ECE3B8-A2A3-4D43-8543-E1FD768C1A93}"/>
                </a:ext>
              </a:extLst>
            </p:cNvPr>
            <p:cNvSpPr/>
            <p:nvPr/>
          </p:nvSpPr>
          <p:spPr>
            <a:xfrm>
              <a:off x="12241562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D1E4292-E320-41EC-9526-FC7FCF04FF9D}"/>
                </a:ext>
              </a:extLst>
            </p:cNvPr>
            <p:cNvSpPr txBox="1"/>
            <p:nvPr/>
          </p:nvSpPr>
          <p:spPr>
            <a:xfrm>
              <a:off x="12323527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4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1" y="835512"/>
            <a:ext cx="6090406" cy="774640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376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아래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6DBA28-E62C-4243-8E30-759FC1B1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08" y="2625040"/>
            <a:ext cx="4507661" cy="4258301"/>
          </a:xfrm>
          <a:prstGeom prst="rect">
            <a:avLst/>
          </a:prstGeom>
          <a:ln w="12700"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F8EF6-3645-4B62-9C0C-F4104C566E81}"/>
              </a:ext>
            </a:extLst>
          </p:cNvPr>
          <p:cNvSpPr/>
          <p:nvPr/>
        </p:nvSpPr>
        <p:spPr>
          <a:xfrm>
            <a:off x="8515349" y="2819399"/>
            <a:ext cx="2373519" cy="398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578660" y="2573668"/>
            <a:ext cx="286422" cy="323165"/>
            <a:chOff x="7179031" y="584268"/>
            <a:chExt cx="390675" cy="44079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8417335" y="2667026"/>
            <a:ext cx="517279" cy="323165"/>
            <a:chOff x="8417335" y="2667026"/>
            <a:chExt cx="517279" cy="3231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97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6-1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369586" y="2563771"/>
            <a:ext cx="6096000" cy="8302248"/>
            <a:chOff x="-1" y="771009"/>
            <a:chExt cx="6096000" cy="830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8129BA-10BE-4C55-ADA5-283ED8E1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841229"/>
              <a:ext cx="6096000" cy="823202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2927A2-16C6-420F-B3FF-A094A0366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595" y="4191340"/>
              <a:ext cx="238125" cy="266700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8CE777-C875-491B-9F6C-6D2DF7C86EF7}"/>
                </a:ext>
              </a:extLst>
            </p:cNvPr>
            <p:cNvSpPr/>
            <p:nvPr/>
          </p:nvSpPr>
          <p:spPr>
            <a:xfrm>
              <a:off x="318081" y="969129"/>
              <a:ext cx="2852714" cy="38979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958416D-145F-4A78-87E5-D1DBF6F4A648}"/>
                </a:ext>
              </a:extLst>
            </p:cNvPr>
            <p:cNvGrpSpPr/>
            <p:nvPr/>
          </p:nvGrpSpPr>
          <p:grpSpPr>
            <a:xfrm>
              <a:off x="233568" y="771009"/>
              <a:ext cx="569007" cy="323165"/>
              <a:chOff x="8343515" y="2621279"/>
              <a:chExt cx="517279" cy="32316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E34451C-617A-4E6C-BB5F-777F6DF66094}"/>
                  </a:ext>
                </a:extLst>
              </p:cNvPr>
              <p:cNvSpPr/>
              <p:nvPr/>
            </p:nvSpPr>
            <p:spPr>
              <a:xfrm>
                <a:off x="8343515" y="2639650"/>
                <a:ext cx="517279" cy="28642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B422D63-880B-4A1F-A8A5-12FC685C1BCD}"/>
                  </a:ext>
                </a:extLst>
              </p:cNvPr>
              <p:cNvSpPr txBox="1"/>
              <p:nvPr/>
            </p:nvSpPr>
            <p:spPr>
              <a:xfrm>
                <a:off x="8392521" y="2621279"/>
                <a:ext cx="41926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6-1</a:t>
                </a: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957"/>
          <a:stretch/>
        </p:blipFill>
        <p:spPr>
          <a:xfrm>
            <a:off x="-13456" y="841375"/>
            <a:ext cx="6090406" cy="612295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3479506" y="3627315"/>
            <a:ext cx="286422" cy="323165"/>
            <a:chOff x="7179031" y="584268"/>
            <a:chExt cx="390675" cy="4407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02616" y="3871894"/>
            <a:ext cx="440203" cy="440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00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7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129BA-10BE-4C55-ADA5-283ED8E19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91"/>
          <a:stretch/>
        </p:blipFill>
        <p:spPr>
          <a:xfrm>
            <a:off x="6369586" y="2672837"/>
            <a:ext cx="5826803" cy="3423504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6603155" y="3599634"/>
            <a:ext cx="5468715" cy="2422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8416D-145F-4A78-87E5-D1DBF6F4A648}"/>
              </a:ext>
            </a:extLst>
          </p:cNvPr>
          <p:cNvGrpSpPr/>
          <p:nvPr/>
        </p:nvGrpSpPr>
        <p:grpSpPr>
          <a:xfrm>
            <a:off x="6514255" y="3393523"/>
            <a:ext cx="569007" cy="323165"/>
            <a:chOff x="8343515" y="2621279"/>
            <a:chExt cx="517279" cy="323165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E34451C-617A-4E6C-BB5F-777F6DF66094}"/>
                </a:ext>
              </a:extLst>
            </p:cNvPr>
            <p:cNvSpPr/>
            <p:nvPr/>
          </p:nvSpPr>
          <p:spPr>
            <a:xfrm>
              <a:off x="8343515" y="2639650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422D63-880B-4A1F-A8A5-12FC685C1BCD}"/>
                </a:ext>
              </a:extLst>
            </p:cNvPr>
            <p:cNvSpPr txBox="1"/>
            <p:nvPr/>
          </p:nvSpPr>
          <p:spPr>
            <a:xfrm>
              <a:off x="8392521" y="2621279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57"/>
          <a:stretch/>
        </p:blipFill>
        <p:spPr>
          <a:xfrm>
            <a:off x="0" y="870630"/>
            <a:ext cx="6090406" cy="612295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25101" y="5984102"/>
            <a:ext cx="440203" cy="684782"/>
            <a:chOff x="3402616" y="3627315"/>
            <a:chExt cx="440203" cy="68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3068F0-CEB5-47C2-88F4-09082A1C8480}"/>
                </a:ext>
              </a:extLst>
            </p:cNvPr>
            <p:cNvGrpSpPr/>
            <p:nvPr/>
          </p:nvGrpSpPr>
          <p:grpSpPr>
            <a:xfrm>
              <a:off x="3479506" y="3627315"/>
              <a:ext cx="286422" cy="323165"/>
              <a:chOff x="7179031" y="584268"/>
              <a:chExt cx="390675" cy="44079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5C56FA-7D00-4004-BCCA-1C9E30B55502}"/>
                  </a:ext>
                </a:extLst>
              </p:cNvPr>
              <p:cNvSpPr/>
              <p:nvPr/>
            </p:nvSpPr>
            <p:spPr>
              <a:xfrm>
                <a:off x="7179031" y="60932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84F12-5FCF-413D-883F-18B1D3341A02}"/>
                  </a:ext>
                </a:extLst>
              </p:cNvPr>
              <p:cNvSpPr txBox="1"/>
              <p:nvPr/>
            </p:nvSpPr>
            <p:spPr>
              <a:xfrm>
                <a:off x="7260997" y="584268"/>
                <a:ext cx="226745" cy="440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7</a:t>
                </a: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402616" y="3871894"/>
              <a:ext cx="440203" cy="440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7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510</Words>
  <Application>Microsoft Office PowerPoint</Application>
  <PresentationFormat>와이드스크린</PresentationFormat>
  <Paragraphs>156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Pretendard</vt:lpstr>
      <vt:lpstr>Pretendard Variable</vt:lpstr>
      <vt:lpstr>맑은 고딕</vt:lpstr>
      <vt:lpstr>Arial</vt:lpstr>
      <vt:lpstr>MinervaModern</vt:lpstr>
      <vt:lpstr>Office 테마</vt:lpstr>
      <vt:lpstr>PowerPoint 프레젠테이션</vt:lpstr>
      <vt:lpstr>Contents</vt:lpstr>
      <vt:lpstr>기획의도 | 사이트 분석 – 제품소개 파트</vt:lpstr>
      <vt:lpstr>기획의도 | 사이트 분석 – 제품소개 파트</vt:lpstr>
      <vt:lpstr>사이트 설계 | 디자인 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구현 | 메인</vt:lpstr>
      <vt:lpstr>사이트 구현 | 메인</vt:lpstr>
      <vt:lpstr>사이트 구현 | 메인</vt:lpstr>
      <vt:lpstr>사이트 구현 | 메인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user</cp:lastModifiedBy>
  <cp:revision>80</cp:revision>
  <dcterms:created xsi:type="dcterms:W3CDTF">2023-09-20T18:21:12Z</dcterms:created>
  <dcterms:modified xsi:type="dcterms:W3CDTF">2023-12-08T03:42:48Z</dcterms:modified>
</cp:coreProperties>
</file>